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8"/>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308" r:id="rId22"/>
    <p:sldId id="309" r:id="rId23"/>
    <p:sldId id="310" r:id="rId24"/>
    <p:sldId id="311" r:id="rId25"/>
    <p:sldId id="312" r:id="rId26"/>
    <p:sldId id="313"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smtClean="0"/>
              <a:t>Day 1</a:t>
            </a:r>
            <a:endParaRPr lang="en-NZ" dirty="0"/>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2</a:t>
            </a:r>
            <a:endParaRPr lang="en-GB" dirty="0"/>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1667741" y="221673"/>
            <a:ext cx="8144997" cy="6422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1714</TotalTime>
  <Words>1500</Words>
  <Application>Microsoft Office PowerPoint</Application>
  <PresentationFormat>Widescreen</PresentationFormat>
  <Paragraphs>159</Paragraphs>
  <Slides>56</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PowerPoint Presentation</vt:lpstr>
      <vt:lpstr>PowerPoint Presentation</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16</cp:revision>
  <dcterms:created xsi:type="dcterms:W3CDTF">2019-08-05T00:18:44Z</dcterms:created>
  <dcterms:modified xsi:type="dcterms:W3CDTF">2020-06-21T21:47:09Z</dcterms:modified>
</cp:coreProperties>
</file>